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Espaço Reservado para Texto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Espaço Reservado para Texto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Espaço Reservado para Imagem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11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12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4B2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áfico 2" descr="Gráfico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1956" y="2366754"/>
            <a:ext cx="7208088" cy="212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51360" y="-2471659"/>
            <a:ext cx="4943316" cy="494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m 6" descr="Imagem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9611504" y="4277505"/>
            <a:ext cx="5160990" cy="516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aixaDeTexto 3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PROBLEMA</a:t>
            </a:r>
          </a:p>
        </p:txBody>
      </p:sp>
      <p:pic>
        <p:nvPicPr>
          <p:cNvPr id="99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3860" y="6391392"/>
            <a:ext cx="366489" cy="36648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1" name="Imagem 6" descr="Imagem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9024" y="1401852"/>
            <a:ext cx="4989539" cy="498954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Espaço Reservado para Conteúdo 2"/>
          <p:cNvSpPr txBox="1"/>
          <p:nvPr>
            <p:ph type="body" sz="quarter" idx="1"/>
          </p:nvPr>
        </p:nvSpPr>
        <p:spPr>
          <a:xfrm>
            <a:off x="5605669" y="2798800"/>
            <a:ext cx="5645428" cy="12883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pPr>
            <a:r>
              <a:t>HOJE, NO BRASIL, EXISTEM</a:t>
            </a:r>
            <a:endParaRPr sz="2400"/>
          </a:p>
          <a:p>
            <a:pPr marL="0" indent="0" defTabSz="877823">
              <a:spcBef>
                <a:spcPts val="900"/>
              </a:spcBef>
              <a:buSzTx/>
              <a:buNone/>
              <a:defRPr sz="2784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pPr>
            <a:r>
              <a:t>13 MILHÕES DE DESEMPREGADOS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aixaDeTexto 3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PROBLEMA</a:t>
            </a:r>
          </a:p>
        </p:txBody>
      </p:sp>
      <p:pic>
        <p:nvPicPr>
          <p:cNvPr id="105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3860" y="6391392"/>
            <a:ext cx="366489" cy="36648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" name="Imagem 9" descr="Imagem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011" y="2200362"/>
            <a:ext cx="3637862" cy="363786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CaixaDeTexto 10"/>
          <p:cNvSpPr txBox="1"/>
          <p:nvPr/>
        </p:nvSpPr>
        <p:spPr>
          <a:xfrm>
            <a:off x="4285591" y="2593009"/>
            <a:ext cx="36964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lvl1pPr>
          </a:lstStyle>
          <a:p>
            <a:pPr/>
            <a:r>
              <a:t>Requisitos que você tenha</a:t>
            </a:r>
          </a:p>
        </p:txBody>
      </p:sp>
      <p:pic>
        <p:nvPicPr>
          <p:cNvPr id="109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246" y="2718956"/>
            <a:ext cx="209774" cy="209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246" y="3716802"/>
            <a:ext cx="209774" cy="209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246" y="4714649"/>
            <a:ext cx="209774" cy="209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CaixaDeTexto 14"/>
          <p:cNvSpPr txBox="1"/>
          <p:nvPr/>
        </p:nvSpPr>
        <p:spPr>
          <a:xfrm>
            <a:off x="4285590" y="3590856"/>
            <a:ext cx="4034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lvl1pPr>
          </a:lstStyle>
          <a:p>
            <a:pPr/>
            <a:r>
              <a:t>Relacionado com o seu perfil</a:t>
            </a:r>
          </a:p>
        </p:txBody>
      </p:sp>
      <p:sp>
        <p:nvSpPr>
          <p:cNvPr id="113" name="CaixaDeTexto 15"/>
          <p:cNvSpPr txBox="1"/>
          <p:nvPr/>
        </p:nvSpPr>
        <p:spPr>
          <a:xfrm>
            <a:off x="4285590" y="4588702"/>
            <a:ext cx="256099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lvl1pPr>
          </a:lstStyle>
          <a:p>
            <a:pPr/>
            <a:r>
              <a:t>Perto da sua casa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4"/>
      <p:bldP build="whole" bldLvl="1" animBg="1" rev="0" advAuto="0" spid="113" grpId="6"/>
      <p:bldP build="whole" bldLvl="1" animBg="1" rev="0" advAuto="0" spid="111" grpId="5"/>
      <p:bldP build="whole" bldLvl="1" animBg="1" rev="0" advAuto="0" spid="110" grpId="3"/>
      <p:bldP build="whole" bldLvl="1" animBg="1" rev="0" advAuto="0" spid="108" grpId="2"/>
      <p:bldP build="whole" bldLvl="1" animBg="1" rev="0" advAuto="0" spid="1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Espaço Reservado para Conteúdo 2"/>
          <p:cNvSpPr txBox="1"/>
          <p:nvPr>
            <p:ph type="body" sz="quarter" idx="1"/>
          </p:nvPr>
        </p:nvSpPr>
        <p:spPr>
          <a:xfrm>
            <a:off x="3180521" y="3241739"/>
            <a:ext cx="5830956" cy="239419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SzTx/>
              <a:buNone/>
              <a:defRPr sz="2000">
                <a:solidFill>
                  <a:srgbClr val="404040"/>
                </a:solidFill>
                <a:latin typeface="Lemon/Milk light"/>
                <a:ea typeface="Lemon/Milk light"/>
                <a:cs typeface="Lemon/Milk light"/>
                <a:sym typeface="Lemon/Milk light"/>
              </a:defRPr>
            </a:lvl1pPr>
          </a:lstStyle>
          <a:p>
            <a:pPr/>
            <a: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116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CaixaDeTexto 7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PÚBLICO ALVO</a:t>
            </a:r>
          </a:p>
        </p:txBody>
      </p:sp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3860" y="6391392"/>
            <a:ext cx="366489" cy="366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6" descr="Imagem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1059" y="1766123"/>
            <a:ext cx="1170017" cy="1170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637" y="1321626"/>
            <a:ext cx="10556859" cy="50697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aixaDeTexto 3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PROBLEMA</a:t>
            </a:r>
          </a:p>
        </p:txBody>
      </p:sp>
      <p:pic>
        <p:nvPicPr>
          <p:cNvPr id="123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03860" y="6391392"/>
            <a:ext cx="366489" cy="36648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5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9038" y="3434574"/>
            <a:ext cx="433691" cy="43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801" y="4366910"/>
            <a:ext cx="433691" cy="43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111" y="1634326"/>
            <a:ext cx="433692" cy="433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4B2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ráfico 2" descr="Gráfico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1956" y="2366754"/>
            <a:ext cx="7208088" cy="212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51360" y="-2471659"/>
            <a:ext cx="4943316" cy="494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6" descr="Imagem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9611504" y="4277505"/>
            <a:ext cx="5160990" cy="516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3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SOLUÇÃO</a:t>
            </a:r>
          </a:p>
        </p:txBody>
      </p:sp>
      <p:sp>
        <p:nvSpPr>
          <p:cNvPr id="134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5" name="WhatsApp Video 2019-10-10 at 18.30.42" descr="WhatsApp Video 2019-10-10 at 18.30.42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2011" y="1400211"/>
            <a:ext cx="2617306" cy="4758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WhatsApp Video 2019-10-10 at 18.34.07" descr="WhatsApp Video 2019-10-10 at 18.34.07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498091" y="1400211"/>
            <a:ext cx="2617306" cy="4758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WhatsApp Video 2019-10-10 at 18.34.08" descr="WhatsApp Video 2019-10-10 at 18.34.08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290252" y="1400211"/>
            <a:ext cx="2617306" cy="4758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WhatsApp Video 2019-10-10 at 18.41.36" descr="WhatsApp Video 2019-10-10 at 18.41.36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6394172" y="1400211"/>
            <a:ext cx="2647445" cy="4813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222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222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848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9070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219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2289"/>
                            </p:stCondLst>
                            <p:childTnLst>
                              <p:par>
                                <p:cTn id="14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23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9" dur="100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000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mediacall" nodeType="click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mediacall" nodeType="clickEffect" presetSubtype="0" presetID="3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32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  <p:video fullScrn="0">
              <p:cMediaNode mute="0" showWhenStopped="1" numSld="1" vol="80000">
                <p:cTn id="33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video fullScrn="0">
              <p:cMediaNode mute="0" showWhenStopped="1" numSld="1" vol="80000">
                <p:cTn id="34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video fullScrn="0">
              <p:cMediaNode mute="0" showWhenStopped="1" numSld="1" vol="80000">
                <p:cTn id="35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ixaDeTexto 3"/>
          <p:cNvSpPr txBox="1"/>
          <p:nvPr/>
        </p:nvSpPr>
        <p:spPr>
          <a:xfrm>
            <a:off x="558281" y="406800"/>
            <a:ext cx="42239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2400">
                <a:solidFill>
                  <a:srgbClr val="A6A6A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pPr/>
            <a:r>
              <a:t>DESENVOLVIMENTO</a:t>
            </a:r>
          </a:p>
        </p:txBody>
      </p:sp>
      <p:sp>
        <p:nvSpPr>
          <p:cNvPr id="141" name="Arredondar Retângulo em um Canto Diagonal 53"/>
          <p:cNvSpPr/>
          <p:nvPr/>
        </p:nvSpPr>
        <p:spPr>
          <a:xfrm flipV="1">
            <a:off x="602011" y="1019776"/>
            <a:ext cx="10808112" cy="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595" y="21600"/>
                  <a:pt x="21588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" y="0"/>
                  <a:pt x="12" y="0"/>
                </a:cubicBezTo>
                <a:close/>
              </a:path>
            </a:pathLst>
          </a:custGeom>
          <a:gradFill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4" name="Group 1"/>
          <p:cNvGrpSpPr/>
          <p:nvPr/>
        </p:nvGrpSpPr>
        <p:grpSpPr>
          <a:xfrm>
            <a:off x="1269479" y="3228489"/>
            <a:ext cx="2110728" cy="955148"/>
            <a:chOff x="0" y="0"/>
            <a:chExt cx="2110726" cy="955147"/>
          </a:xfrm>
        </p:grpSpPr>
        <p:sp>
          <p:nvSpPr>
            <p:cNvPr id="142" name="CaixaDeTexto 7"/>
            <p:cNvSpPr txBox="1"/>
            <p:nvPr/>
          </p:nvSpPr>
          <p:spPr>
            <a:xfrm>
              <a:off x="0" y="584307"/>
              <a:ext cx="21107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04040"/>
                  </a:solidFill>
                  <a:latin typeface="Lemon/Milk light"/>
                  <a:ea typeface="Lemon/Milk light"/>
                  <a:cs typeface="Lemon/Milk light"/>
                  <a:sym typeface="Lemon/Milk light"/>
                </a:defRPr>
              </a:lvl1pPr>
            </a:lstStyle>
            <a:p>
              <a:pPr/>
              <a:r>
                <a:t>Monetização</a:t>
              </a:r>
            </a:p>
          </p:txBody>
        </p:sp>
        <p:pic>
          <p:nvPicPr>
            <p:cNvPr id="14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9692" y="0"/>
              <a:ext cx="471341" cy="47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7" name="Group 4"/>
          <p:cNvGrpSpPr/>
          <p:nvPr/>
        </p:nvGrpSpPr>
        <p:grpSpPr>
          <a:xfrm>
            <a:off x="3925318" y="3228489"/>
            <a:ext cx="1831588" cy="922749"/>
            <a:chOff x="0" y="0"/>
            <a:chExt cx="1831587" cy="922748"/>
          </a:xfrm>
        </p:grpSpPr>
        <p:sp>
          <p:nvSpPr>
            <p:cNvPr id="145" name="CaixaDeTexto 15"/>
            <p:cNvSpPr txBox="1"/>
            <p:nvPr/>
          </p:nvSpPr>
          <p:spPr>
            <a:xfrm>
              <a:off x="0" y="551908"/>
              <a:ext cx="18315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04040"/>
                  </a:solidFill>
                  <a:latin typeface="Lemon/Milk light"/>
                  <a:ea typeface="Lemon/Milk light"/>
                  <a:cs typeface="Lemon/Milk light"/>
                  <a:sym typeface="Lemon/Milk light"/>
                </a:defRPr>
              </a:lvl1pPr>
            </a:lstStyle>
            <a:p>
              <a:pPr/>
              <a:r>
                <a:t>Laravel</a:t>
              </a:r>
            </a:p>
          </p:txBody>
        </p:sp>
        <p:pic>
          <p:nvPicPr>
            <p:cNvPr id="146" name="Picture 25" descr="Picture 2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9764" y="0"/>
              <a:ext cx="471342" cy="47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" name="Group 6"/>
          <p:cNvGrpSpPr/>
          <p:nvPr/>
        </p:nvGrpSpPr>
        <p:grpSpPr>
          <a:xfrm>
            <a:off x="6104002" y="3234547"/>
            <a:ext cx="1831588" cy="925719"/>
            <a:chOff x="0" y="0"/>
            <a:chExt cx="1831587" cy="925717"/>
          </a:xfrm>
        </p:grpSpPr>
        <p:sp>
          <p:nvSpPr>
            <p:cNvPr id="148" name="CaixaDeTexto 16"/>
            <p:cNvSpPr txBox="1"/>
            <p:nvPr/>
          </p:nvSpPr>
          <p:spPr>
            <a:xfrm>
              <a:off x="0" y="554877"/>
              <a:ext cx="18315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04040"/>
                  </a:solidFill>
                  <a:latin typeface="Lemon/Milk light"/>
                  <a:ea typeface="Lemon/Milk light"/>
                  <a:cs typeface="Lemon/Milk light"/>
                  <a:sym typeface="Lemon/Milk light"/>
                </a:defRPr>
              </a:lvl1pPr>
            </a:lstStyle>
            <a:p>
              <a:pPr/>
              <a:r>
                <a:t>git</a:t>
              </a:r>
            </a:p>
          </p:txBody>
        </p:sp>
        <p:pic>
          <p:nvPicPr>
            <p:cNvPr id="149" name="Picture 26" descr="Picture 2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9382" y="0"/>
              <a:ext cx="471342" cy="471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3" name="Group 10"/>
          <p:cNvGrpSpPr/>
          <p:nvPr/>
        </p:nvGrpSpPr>
        <p:grpSpPr>
          <a:xfrm>
            <a:off x="8687404" y="3227609"/>
            <a:ext cx="1531121" cy="945309"/>
            <a:chOff x="0" y="0"/>
            <a:chExt cx="1531119" cy="945308"/>
          </a:xfrm>
        </p:grpSpPr>
        <p:sp>
          <p:nvSpPr>
            <p:cNvPr id="151" name="CaixaDeTexto 17"/>
            <p:cNvSpPr txBox="1"/>
            <p:nvPr/>
          </p:nvSpPr>
          <p:spPr>
            <a:xfrm>
              <a:off x="0" y="574468"/>
              <a:ext cx="153112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04040"/>
                  </a:solidFill>
                  <a:latin typeface="Lemon/Milk light"/>
                  <a:ea typeface="Lemon/Milk light"/>
                  <a:cs typeface="Lemon/Milk light"/>
                  <a:sym typeface="Lemon/Milk light"/>
                </a:defRPr>
              </a:lvl1pPr>
            </a:lstStyle>
            <a:p>
              <a:pPr/>
              <a:r>
                <a:t>Segurança</a:t>
              </a:r>
            </a:p>
          </p:txBody>
        </p:sp>
        <p:pic>
          <p:nvPicPr>
            <p:cNvPr id="152" name="Picture 28" descr="Picture 2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7" y="0"/>
              <a:ext cx="471341" cy="47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BFBFB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